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93" r:id="rId2"/>
    <p:sldId id="291" r:id="rId3"/>
    <p:sldId id="270" r:id="rId4"/>
    <p:sldId id="272" r:id="rId5"/>
    <p:sldId id="273" r:id="rId6"/>
    <p:sldId id="274" r:id="rId7"/>
    <p:sldId id="292" r:id="rId8"/>
    <p:sldId id="275" r:id="rId9"/>
    <p:sldId id="285" r:id="rId10"/>
    <p:sldId id="286" r:id="rId11"/>
    <p:sldId id="287" r:id="rId12"/>
    <p:sldId id="288" r:id="rId13"/>
    <p:sldId id="289" r:id="rId14"/>
    <p:sldId id="29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62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biblio-online.ru/viewer/9BB10980-9548-4D12-A554-AC68FE98952A/istoriya-rossii-xx-nachala-xxi-veka-v-2-t-t-1-1900-1941#page/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s://biblio-online.ru/viewer/2E116DF6-F07C-409B-9F05-E6A8B73D9784/istoriya-rossii-1917-1993-gody#page/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biblio-online.ru/viewer/4AE01C0F-3B10-4E5E-81F9-57E36B9C4994/noveyshaya-istoriya-rossii-v-2-ch-chast-2-1941-2015#page/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s://biblio-online.ru/viewer/61AC31DB-B44C-4071-82ED-C7AED783F95C/istoriya-rossii-v-shemah-tablicah-terminah-i-testah#page/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biblio-online.ru/viewer/3454CA9F-94A0-4E06-BF67-FF44C5B1D437/istoriya-rossii-testy#page/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znanium.com/bookread2.php?book=966207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znanium.com/bookread2.php?book=942037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znanium.com/bookread2.php?book=94406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znanium.com/bookread2.php?book=94440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biblio-online.ru/viewer/C2136099-09E7-46FF-861A-562802979B48/istoriya-rossii#page/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iblio-online.ru/viewer/5F086B82-E47B-4C07-B6A5-9D12ADCA7B8D/istoriya-rossii#page/1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2015" r="932" b="1104"/>
          <a:stretch/>
        </p:blipFill>
        <p:spPr>
          <a:xfrm>
            <a:off x="-1" y="-9483"/>
            <a:ext cx="9144000" cy="6867483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1403498"/>
            <a:ext cx="9144000" cy="426365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8221" y="3883561"/>
            <a:ext cx="8867553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Новые поступления книг </a:t>
            </a:r>
          </a:p>
          <a:p>
            <a:r>
              <a:rPr lang="ru-RU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по </a:t>
            </a:r>
            <a:r>
              <a:rPr lang="ru-RU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истории России </a:t>
            </a:r>
          </a:p>
          <a:p>
            <a:r>
              <a:rPr lang="ru-RU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в коллекциях </a:t>
            </a:r>
          </a:p>
          <a:p>
            <a:r>
              <a:rPr lang="ru-RU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электронных библиотек </a:t>
            </a:r>
          </a:p>
          <a:p>
            <a:r>
              <a:rPr lang="ru-RU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Знаниум и Юрайт</a:t>
            </a:r>
          </a:p>
          <a:p>
            <a:endParaRPr lang="ru-RU" sz="4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eorgia" pitchFamily="18" charset="0"/>
            </a:endParaRPr>
          </a:p>
          <a:p>
            <a:r>
              <a:rPr lang="ru-RU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2018</a:t>
            </a:r>
            <a:endParaRPr lang="ru-RU" sz="4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06" y="231818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История </a:t>
            </a:r>
            <a:r>
              <a:rPr lang="ru-RU" sz="2400" b="1" dirty="0"/>
              <a:t>России XX - начала XXI века в 2 т. Т. 1. </a:t>
            </a:r>
            <a:r>
              <a:rPr lang="ru-RU" sz="2400" b="1" dirty="0" smtClean="0"/>
              <a:t>1900-1941 :</a:t>
            </a:r>
            <a:r>
              <a:rPr lang="ru-RU" sz="3200" b="1" dirty="0" smtClean="0"/>
              <a:t> </a:t>
            </a:r>
            <a:r>
              <a:rPr lang="ru-RU" sz="2000" dirty="0" smtClean="0"/>
              <a:t>учебник </a:t>
            </a:r>
            <a:r>
              <a:rPr lang="ru-RU" sz="2000" dirty="0"/>
              <a:t>для академического </a:t>
            </a:r>
            <a:r>
              <a:rPr lang="ru-RU" sz="2000" dirty="0" err="1"/>
              <a:t>бакалавриата</a:t>
            </a:r>
            <a:r>
              <a:rPr lang="ru-RU" sz="2000" dirty="0"/>
              <a:t> / Д. О. </a:t>
            </a:r>
            <a:r>
              <a:rPr lang="ru-RU" sz="2000" dirty="0" err="1"/>
              <a:t>Чураков</a:t>
            </a:r>
            <a:r>
              <a:rPr lang="ru-RU" sz="2000" dirty="0"/>
              <a:t> [и др.] ; под ред. Д. О. </a:t>
            </a:r>
            <a:r>
              <a:rPr lang="ru-RU" sz="2000" dirty="0" err="1"/>
              <a:t>Чуракова</a:t>
            </a:r>
            <a:r>
              <a:rPr lang="ru-RU" sz="2000" dirty="0"/>
              <a:t>. — 2-е изд., пер. и доп. — М. : Издательство Юрайт, 2018. — 424 с.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159" y="1410955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Авторы работы — заслуженные специалисты в русской истории, преподаватели МПГУ с многолетним опытом. Структура учебника помогает студентам освоить цивилизационный подход, расширить профессиональный кругозор и сформулировать собственный взгляд на проблемные места отечественной истории. В книге подробно отражены политические, экономические и социально-культурные факторы развития России—СССР, участие в историческом процессе всех слоев населения —военных и штатских, горожан и крестьян. Отдельно повествуется о судьбах русской эмиграции.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Georgia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61505" y="6056703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Адрес доступа: </a:t>
            </a:r>
            <a:r>
              <a:rPr lang="en-US" sz="1800" b="1" dirty="0">
                <a:solidFill>
                  <a:srgbClr val="7030A0"/>
                </a:solidFill>
                <a:hlinkClick r:id="rId4"/>
              </a:rPr>
              <a:t>https://biblio-online.ru/viewer/9BB10980-9548-4D12-A554-AC68FE98952A/istoriya-rossii-xx-nachala-xxi-veka-v-2-t-t-1-1900-1941#page/1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ÐÐ¡Ð¢ÐÐ ÐÐ¯ Ð ÐÐ¡Ð¡ÐÐ XX - ÐÐÐ§ÐÐÐ XXI ÐÐÐÐ Ð 2 Ð¢. Ð¢. 1. 1900-1941 Ð§ÑÑÐ°ÐºÐ¾Ð² Ð.Ð. - Ð¾ÑÐ². ÑÐµÐ´. Ð£ÑÐµÐ±Ð½Ð¸Ð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61" y="1417723"/>
            <a:ext cx="331236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8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06" y="231818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Волошина</a:t>
            </a:r>
            <a:r>
              <a:rPr lang="ru-RU" sz="2400" b="1" dirty="0"/>
              <a:t>, В. Ю. История России. 1917—1993 годы : </a:t>
            </a:r>
            <a:r>
              <a:rPr lang="ru-RU" sz="2400" dirty="0"/>
              <a:t>учебное пособие </a:t>
            </a:r>
            <a:r>
              <a:rPr lang="ru-RU" sz="2400" dirty="0" smtClean="0"/>
              <a:t>/ </a:t>
            </a:r>
            <a:r>
              <a:rPr lang="ru-RU" sz="2400" dirty="0"/>
              <a:t>В. Ю. Волошина, А. Г. Быкова. — 2-е изд., пер. и доп. — М. : Издательство Юрайт, 2018. — 242 с. 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159" y="1410955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Пособие поможет студентам систематизировать и дополнить представления о взаимосвязи российской и всемирной истории. В нем учитывается многолетний преподавательский опыт и новейшие достижения в отечественной исследовательской литературе. Для облегчения понимания и усвоения фактического материала по истории советского общества учебное пособие включает словарь терминов и хронику событий, также приводятся списки основной и дополнительной литературы.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Georgia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61505" y="6056703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Адрес доступа: </a:t>
            </a:r>
            <a:r>
              <a:rPr lang="en-US" sz="1800" b="1" u="sng" dirty="0">
                <a:solidFill>
                  <a:srgbClr val="7030A0"/>
                </a:solidFill>
                <a:hlinkClick r:id="rId4"/>
              </a:rPr>
              <a:t>https://</a:t>
            </a:r>
            <a:r>
              <a:rPr lang="en-US" sz="1800" b="1" u="sng" dirty="0" smtClean="0">
                <a:solidFill>
                  <a:srgbClr val="7030A0"/>
                </a:solidFill>
                <a:hlinkClick r:id="rId4"/>
              </a:rPr>
              <a:t>biblio-online.ru/viewer/2E116DF6-F07C-409B-9F05-E6A8B73D9784/istoriya-rossii-1917-1993-gody#page/1</a:t>
            </a:r>
            <a:r>
              <a:rPr lang="ru-RU" sz="1800" b="1" u="sng" dirty="0" smtClean="0">
                <a:solidFill>
                  <a:srgbClr val="7030A0"/>
                </a:solidFill>
              </a:rPr>
              <a:t> </a:t>
            </a:r>
            <a:endParaRPr lang="ru-RU" sz="1800" b="1" u="sng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ÐÐ¡Ð¢ÐÐ ÐÐ¯ Ð ÐÐ¡Ð¡ÐÐ. 1917â1993 ÐÐÐÐ« ÐÐ¾Ð»Ð¾ÑÐ¸Ð½Ð° Ð.Ð®., ÐÑÐºÐ¾Ð²Ð° Ð.Ð. Ð£ÑÐµÐ±Ð½Ð¾Ðµ Ð¿Ð¾ÑÐ¾Ð±Ð¸Ð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90" y="1417723"/>
            <a:ext cx="316835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0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06" y="231818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400" b="1" dirty="0"/>
              <a:t>Новейшая история России в 2 ч. Часть 2. 1941—2015 : </a:t>
            </a:r>
            <a:r>
              <a:rPr lang="ru-RU" sz="2400" dirty="0"/>
              <a:t>учебник </a:t>
            </a:r>
            <a:r>
              <a:rPr lang="ru-RU" sz="2400" dirty="0" smtClean="0"/>
              <a:t>/ </a:t>
            </a:r>
            <a:r>
              <a:rPr lang="ru-RU" sz="2400" dirty="0"/>
              <a:t>М. В. </a:t>
            </a:r>
            <a:r>
              <a:rPr lang="ru-RU" sz="2400" dirty="0" err="1"/>
              <a:t>Ходяков</a:t>
            </a:r>
            <a:r>
              <a:rPr lang="ru-RU" sz="2400" dirty="0"/>
              <a:t> [и др.] ; под ред. М. В. </a:t>
            </a:r>
            <a:r>
              <a:rPr lang="ru-RU" sz="2400" dirty="0" err="1"/>
              <a:t>Ходякова</a:t>
            </a:r>
            <a:r>
              <a:rPr lang="ru-RU" sz="2400" dirty="0"/>
              <a:t>. — 8-е изд., пер. и доп. — М. : Издательство Юрайт, 2018. — 300 с.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159" y="1410955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Издание подготовлено коллективом петербургских историков, специализирующихся в изучении проблем истории России XX века. Затронуты также дискуссионные исторические проблемы, авторы предлагают читателю собственное их видение. Одной из сильных сторон данной книги является органическое сочетание на страницах политических, социально-экономических и историко-культурных составляющих.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Georgia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61505" y="6056703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Адрес доступа: </a:t>
            </a:r>
            <a:r>
              <a:rPr lang="en-US" sz="1800" b="1" u="sng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https://</a:t>
            </a:r>
            <a:r>
              <a:rPr lang="en-US" sz="18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biblio-online.ru/viewer/4AE01C0F-3B10-4E5E-81F9-57E36B9C4994/noveyshaya-istoriya-rossii-v-2-ch-chast-2-1941-2015#page/1</a:t>
            </a:r>
            <a:r>
              <a:rPr lang="ru-RU" sz="18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8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 descr="ÐÐÐÐÐÐ¨ÐÐ¯ ÐÐ¡Ð¢ÐÐ ÐÐ¯ Ð ÐÐ¡Ð¡ÐÐ  1941â2015 Ð¥Ð¾Ð´ÑÐºÐ¾Ð² Ð.Ð. - Ð¾ÑÐ². ÑÐµÐ´. Ð£ÑÐµÐ±Ð½Ð¸Ð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62" y="1448191"/>
            <a:ext cx="309634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7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06" y="231818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400" b="1" dirty="0"/>
              <a:t>История России в схемах, таблицах, терминах и тестах : </a:t>
            </a:r>
            <a:r>
              <a:rPr lang="ru-RU" sz="2400" dirty="0"/>
              <a:t>учебное пособие для вузов / В. С. </a:t>
            </a:r>
            <a:r>
              <a:rPr lang="ru-RU" sz="2400" dirty="0" err="1"/>
              <a:t>Прядеин</a:t>
            </a:r>
            <a:r>
              <a:rPr lang="ru-RU" sz="2400" dirty="0"/>
              <a:t> ; под науч. ред. В. М. Кириллова. — М. : Издательство Юрайт, 2018. — 198 с.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159" y="1410955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В учебном пособии отображена история России с древнейших времен до наших дней с учетом новейших данных, накопленных исторической наукой. Приведен список рекомендованной литературы. Материал изложен в наиболее удобной для усвоения, запоминания основных проблем и понятий форме.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Georgia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61505" y="6056703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Адрес доступа: </a:t>
            </a:r>
            <a:r>
              <a:rPr lang="en-US" sz="1800" b="1" dirty="0">
                <a:hlinkClick r:id="rId4"/>
              </a:rPr>
              <a:t>https://</a:t>
            </a:r>
            <a:r>
              <a:rPr lang="en-US" sz="1800" b="1" dirty="0" smtClean="0">
                <a:hlinkClick r:id="rId4"/>
              </a:rPr>
              <a:t>biblio-online.ru/viewer/61AC31DB-B44C-4071-82ED-C7AED783F95C/istoriya-rossii-v-shemah-tablicah-terminah-i-testah#page/1</a:t>
            </a:r>
            <a:endParaRPr lang="ru-RU" sz="1800" b="1" dirty="0"/>
          </a:p>
        </p:txBody>
      </p:sp>
      <p:pic>
        <p:nvPicPr>
          <p:cNvPr id="6" name="Рисунок 5" descr="ÐÐ¡Ð¢ÐÐ ÐÐ¯ Ð ÐÐ¡Ð¡ÐÐ Ð Ð¡Ð¥ÐÐÐÐ¥, Ð¢ÐÐÐÐÐ¦ÐÐ¥, Ð¢ÐÐ ÐÐÐÐÐ¥ Ð Ð¢ÐÐ¡Ð¢ÐÐ¥ ÐÑÑÐ´ÐµÐ¸Ð½ Ð.Ð¡., ÐÐ¸ÑÐ¸Ð»Ð»Ð¾Ð² Ð.Ð. - Ð¿Ð¾Ð´ Ð½Ð°ÑÑ. ÑÐµÐ´. Ð£ÑÐµÐ±Ð½Ð¾Ðµ Ð¿Ð¾ÑÐ¾Ð±Ð¸Ð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70" y="1304175"/>
            <a:ext cx="309634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4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06" y="231818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400" b="1" dirty="0"/>
              <a:t>История России. Тесты : </a:t>
            </a:r>
            <a:r>
              <a:rPr lang="ru-RU" sz="2400" dirty="0"/>
              <a:t>учебное пособие для вузов / С. В. Кущенко [и др.] ; отв. ред. С. В. Кущенко. — 2-е изд., </a:t>
            </a:r>
            <a:r>
              <a:rPr lang="ru-RU" sz="2400" dirty="0" err="1"/>
              <a:t>испр</a:t>
            </a:r>
            <a:r>
              <a:rPr lang="ru-RU" sz="2400" dirty="0"/>
              <a:t>. и доп. — М. : Издательство Юрайт, 2018. — 144 с. 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159" y="1410955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Настоящее учебное пособие представляет собой сборник тестов по основным периодам истории России. Тесты могут быть использованы как для самостоятельной подготовки к экзаменам, так и для проверки знаний студентов в ходе учебного процесса.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Georgia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61505" y="6056703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Адрес доступа: </a:t>
            </a:r>
            <a:r>
              <a:rPr lang="en-US" sz="1800" b="1" u="sng" dirty="0">
                <a:solidFill>
                  <a:srgbClr val="7030A0"/>
                </a:solidFill>
                <a:hlinkClick r:id="rId4"/>
              </a:rPr>
              <a:t>https://</a:t>
            </a:r>
            <a:r>
              <a:rPr lang="en-US" sz="1800" b="1" u="sng" dirty="0" smtClean="0">
                <a:solidFill>
                  <a:srgbClr val="7030A0"/>
                </a:solidFill>
                <a:hlinkClick r:id="rId4"/>
              </a:rPr>
              <a:t>biblio-online.ru/viewer/3454CA9F-94A0-4E06-BF67-FF44C5B1D437/istoriya-rossii-testy#page/1</a:t>
            </a:r>
            <a:r>
              <a:rPr lang="ru-RU" sz="1800" b="1" u="sng" dirty="0" smtClean="0">
                <a:solidFill>
                  <a:srgbClr val="7030A0"/>
                </a:solidFill>
              </a:rPr>
              <a:t> </a:t>
            </a:r>
            <a:endParaRPr lang="ru-RU" sz="1800" b="1" u="sng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ÐÐ¡Ð¢ÐÐ ÐÐ¯ Ð ÐÐ¡Ð¡ÐÐ. Ð¢ÐÐ¡Ð¢Ð« ÐÑÐ². ÑÐµÐ´. ÐÑÑÐµÐ½ÐºÐ¾ Ð¡. Ð. Ð£ÑÐµÐ±Ð½Ð¾Ðµ Ð¿Ð¾ÑÐ¾Ð±Ð¸Ð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88" y="1448191"/>
            <a:ext cx="3024335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5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2015" r="932" b="1104"/>
          <a:stretch/>
        </p:blipFill>
        <p:spPr>
          <a:xfrm>
            <a:off x="-1" y="-9483"/>
            <a:ext cx="9144000" cy="68674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497" y="1789889"/>
            <a:ext cx="6836735" cy="2760845"/>
          </a:xfrm>
          <a:solidFill>
            <a:srgbClr val="FAFAFA">
              <a:alpha val="8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ПО ВСЕМ ВОПРОСАМ ДОСТУПА К ЭЛЕКТРОННЫМ РЕСУРСАМ НАУЧНОЙ БИБЛИОТЕКИ НГУЭУ ОБРАЩАТЬСЯ ПО АДРЕСУ 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E-LIBRARY@NSUEM.RU</a:t>
            </a:r>
            <a:endParaRPr lang="ru-RU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ibliogvard.ru/wp-content/uploads/2017/06/1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394"/>
            <a:ext cx="9144000" cy="4242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3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История России</a:t>
            </a:r>
            <a:r>
              <a:rPr lang="ru-RU" sz="2800" dirty="0" smtClean="0"/>
              <a:t>:</a:t>
            </a:r>
            <a:r>
              <a:rPr lang="ru-RU" sz="3600" dirty="0" smtClean="0"/>
              <a:t> </a:t>
            </a:r>
            <a:r>
              <a:rPr lang="ru-RU" sz="2800" dirty="0" smtClean="0"/>
              <a:t>учебник </a:t>
            </a:r>
            <a:r>
              <a:rPr lang="ru-RU" sz="2800" dirty="0"/>
              <a:t>/ Ш.М. Мунчаев, В.М. Устинов. - 7-e изд., перераб. и доп. - М.: Норма: НИЦ ИНФРА-М, 2018. - 608с. </a:t>
            </a:r>
            <a:r>
              <a:rPr lang="ru-RU" sz="2800" i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Авторы учебника с учетом современного уровня исторической науки последовательно анализируют сложные, противоречивые исторические процессы в России, руководствуясь принципами объективности, историзма, социологического подхода. В учебнике рассматриваются наиболее важные проблемы, определяющие пути исторического развития России.</a:t>
            </a:r>
          </a:p>
        </p:txBody>
      </p:sp>
      <p:pic>
        <p:nvPicPr>
          <p:cNvPr id="6" name="Рисунок 5" descr="http://znanium.com/images/0966/96620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31" y="1438366"/>
            <a:ext cx="3073098" cy="46289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04037" y="6067336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Адрес доступа: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hlinkClick r:id="rId5"/>
              </a:rPr>
              <a:t>http://znanium.com/bookread2.php?book=966207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/>
              <a:t>История России. Вызовы эпохи Рюриковичей </a:t>
            </a:r>
            <a:r>
              <a:rPr lang="ru-RU" sz="2800" b="1" dirty="0" smtClean="0"/>
              <a:t>: </a:t>
            </a:r>
            <a:r>
              <a:rPr lang="ru-RU" sz="2400" dirty="0" smtClean="0"/>
              <a:t>учеб</a:t>
            </a:r>
            <a:r>
              <a:rPr lang="ru-RU" sz="2400" dirty="0"/>
              <a:t>. пособие / М.В. </a:t>
            </a:r>
            <a:r>
              <a:rPr lang="ru-RU" sz="2400" dirty="0" err="1"/>
              <a:t>Жеребкин</a:t>
            </a:r>
            <a:r>
              <a:rPr lang="ru-RU" sz="2400" dirty="0"/>
              <a:t>. — М. : Вузовский учебник : ИНФРА-М, 2018. — 356 с.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В учебном пособии представлен анализ событий русской истории времен правления князей династии Рюриковичей через призму вызовов, с которыми наша страна сталкивалась с древних времен. Содержание пособия составляют пять глав — пять исторических вызовов, которые выделяет автор: истощение Руси Киевской и зарождение Руси Верхневолжской, монголо-татарское нашествие, натиск западных держав, объединение русских земель вокруг Москвы и Смута. Содержание учебного пособия соответствует Федеральному государственному образовательному стандарту высшего образования последнего поколения. </a:t>
            </a:r>
          </a:p>
        </p:txBody>
      </p:sp>
      <p:pic>
        <p:nvPicPr>
          <p:cNvPr id="6" name="Рисунок 5" descr="http://znanium.com/images/0942/94203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78" y="1438367"/>
            <a:ext cx="2992877" cy="46289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04037" y="6067336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Адрес доступа: </a:t>
            </a:r>
            <a:r>
              <a:rPr lang="en-US" sz="1800" b="1" dirty="0">
                <a:solidFill>
                  <a:srgbClr val="00B050"/>
                </a:solidFill>
                <a:hlinkClick r:id="rId5"/>
              </a:rPr>
              <a:t>http://</a:t>
            </a:r>
            <a:r>
              <a:rPr lang="en-US" sz="1800" b="1" dirty="0" smtClean="0">
                <a:solidFill>
                  <a:srgbClr val="00B050"/>
                </a:solidFill>
                <a:hlinkClick r:id="rId5"/>
              </a:rPr>
              <a:t>znanium.com/bookread2.php?book=942037</a:t>
            </a:r>
            <a:endParaRPr lang="ru-RU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37" y="99311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Отечественная история</a:t>
            </a:r>
            <a:r>
              <a:rPr lang="ru-RU" sz="2800" dirty="0"/>
              <a:t> </a:t>
            </a:r>
            <a:r>
              <a:rPr lang="ru-RU" sz="2800" dirty="0" smtClean="0"/>
              <a:t>: учебник </a:t>
            </a:r>
            <a:r>
              <a:rPr lang="ru-RU" sz="2800" dirty="0"/>
              <a:t>/ И.Н. Кузнецов. — М. : ИНФРА-М, 2018. — 639 с.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4037" y="1289040"/>
            <a:ext cx="3845332" cy="4959563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 </a:t>
            </a:r>
            <a:r>
              <a:rPr lang="ru-RU" sz="1600" dirty="0"/>
              <a:t> </a:t>
            </a:r>
            <a:endParaRPr lang="en-US" sz="1600" dirty="0" smtClean="0"/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В учебнике рассмотрены основные этапы развития российского общества и государства с IХ по начало ХХI в. Все положения и выводы базируются на конкретном историческом материале с учетом достижений современной историографии. Основное внимание уделяется рас-смотрению сложных, противоречивых исторических процессов России. В хронологической таблице приводится перечень основных событий и дат. В форме структурно-логических схем и таблиц дается краткое содержание систематизированного курса истории России с древних времен до настоящего времени. Учебник разработан в соответствии с требованиями Федерального государственного образовательного стандарта высшего образования последнего поколения. Для студентов, магистрантов, аспирантов, преподавателей высшей и средней школы.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Georgia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4037" y="6067336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Адрес доступа: </a:t>
            </a:r>
            <a:r>
              <a:rPr lang="en-US" sz="1800" b="1" u="sng" dirty="0">
                <a:solidFill>
                  <a:srgbClr val="00B050"/>
                </a:solidFill>
                <a:hlinkClick r:id="rId4"/>
              </a:rPr>
              <a:t>http://</a:t>
            </a:r>
            <a:r>
              <a:rPr lang="en-US" sz="1800" b="1" u="sng" dirty="0" smtClean="0">
                <a:solidFill>
                  <a:srgbClr val="00B050"/>
                </a:solidFill>
                <a:hlinkClick r:id="rId4"/>
              </a:rPr>
              <a:t>znanium.com/bookread2.php?book=944062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endParaRPr lang="ru-RU" sz="1800" b="1" u="sng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http://znanium.com/images/0944/94406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66" y="1254242"/>
            <a:ext cx="3032988" cy="4813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8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История </a:t>
            </a:r>
            <a:r>
              <a:rPr lang="ru-RU" sz="2800" b="1" dirty="0"/>
              <a:t>России </a:t>
            </a:r>
            <a:r>
              <a:rPr lang="ru-RU" sz="2800" dirty="0"/>
              <a:t>(1985—2008 годы</a:t>
            </a:r>
            <a:r>
              <a:rPr lang="ru-RU" sz="2800" dirty="0" smtClean="0"/>
              <a:t>):</a:t>
            </a:r>
            <a:r>
              <a:rPr lang="ru-RU" sz="3200" dirty="0" smtClean="0"/>
              <a:t> </a:t>
            </a:r>
            <a:r>
              <a:rPr lang="ru-RU" sz="2800" dirty="0" smtClean="0"/>
              <a:t>учеб</a:t>
            </a:r>
            <a:r>
              <a:rPr lang="ru-RU" sz="2800" dirty="0"/>
              <a:t>. пособие / Г.И. Герасимов. — 2-е изд. — М. : РИОР : ИНФРА-М, 2018. — 315 с</a:t>
            </a:r>
            <a:r>
              <a:rPr lang="ru-RU" sz="2400" dirty="0"/>
              <a:t>.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Главная цель учебного пособия состоит в выявлении смысла исторического развития современной России, который, по мнению автора, заключается в поиске и обретении свободы российским народом. Учебное пособие отличается особенностями авторской концепции анализа исторических событий, новизной, полнотой охвата и глубиной разработки учебного материала. Пособие насыщено фактическим материалом, позволяющим полнее раскрыть историческую эпоху и почувствовать ее особенности. Предназначено для студентов, обучающихся по направлению «История». а также для углубленного изучения курса истории России студентами гуманитарных вузов. 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04037" y="6067336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Адрес доступа: </a:t>
            </a:r>
            <a:r>
              <a:rPr lang="en-US" sz="1800" b="1" u="sng" dirty="0">
                <a:solidFill>
                  <a:srgbClr val="00B050"/>
                </a:solidFill>
                <a:hlinkClick r:id="rId4"/>
              </a:rPr>
              <a:t>http://</a:t>
            </a:r>
            <a:r>
              <a:rPr lang="en-US" sz="1800" b="1" u="sng" dirty="0" smtClean="0">
                <a:solidFill>
                  <a:srgbClr val="00B050"/>
                </a:solidFill>
                <a:hlinkClick r:id="rId4"/>
              </a:rPr>
              <a:t>znanium.com/bookread2.php?book=944407</a:t>
            </a:r>
            <a:r>
              <a:rPr lang="ru-RU" sz="1800" b="1" u="sng" dirty="0" smtClean="0">
                <a:solidFill>
                  <a:srgbClr val="00B050"/>
                </a:solidFill>
              </a:rPr>
              <a:t> </a:t>
            </a:r>
            <a:endParaRPr lang="ru-RU" sz="1800" b="1" u="sng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C:\Users\i.l.milenko\Desktop\История России\10147801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64" y="1421942"/>
            <a:ext cx="3173631" cy="4645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8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.l.milenko\Desktop\u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465"/>
            <a:ext cx="9144000" cy="40551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06" y="231818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800" b="1" i="1" dirty="0" smtClean="0"/>
              <a:t>Касьянов</a:t>
            </a:r>
            <a:r>
              <a:rPr lang="ru-RU" sz="2800" b="1" i="1" dirty="0"/>
              <a:t>, В. В. </a:t>
            </a:r>
            <a:r>
              <a:rPr lang="ru-RU" sz="2800" b="1" dirty="0"/>
              <a:t>История России </a:t>
            </a:r>
            <a:r>
              <a:rPr lang="ru-RU" sz="3200" b="1" dirty="0"/>
              <a:t>: </a:t>
            </a:r>
            <a:r>
              <a:rPr lang="ru-RU" sz="2400" dirty="0"/>
              <a:t>учебное пособие для </a:t>
            </a:r>
            <a:r>
              <a:rPr lang="ru-RU" sz="2400" dirty="0" err="1"/>
              <a:t>бакалавриата</a:t>
            </a:r>
            <a:r>
              <a:rPr lang="ru-RU" sz="2400" dirty="0"/>
              <a:t> и </a:t>
            </a:r>
            <a:r>
              <a:rPr lang="ru-RU" sz="2400" dirty="0" err="1"/>
              <a:t>специалитета</a:t>
            </a:r>
            <a:r>
              <a:rPr lang="ru-RU" sz="2400" dirty="0"/>
              <a:t> / В. В. Касьянов. — 2-е изд., пер. и доп. — М. : Издательство Юрайт, 2018. — 255 с.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159" y="1410955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 История — это не только наука о прошлом, но и о поступательном развитии человеческого общества как едином, разностороннем и противоречивом процессе. Автор настоящего учебного пособия предлагает вместе пройти весь путь истории России — от легендарного прошлого к реальному настоящему. Издание должно объективно и проблемно показать, как на протяжении столетий развивалась наша страна, какова ее роль в мировой истории и каковы перспективы развития России в будущем.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Georgia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61505" y="6056703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Адрес доступа: </a:t>
            </a:r>
            <a:r>
              <a:rPr lang="en-US" sz="1800" b="1" u="sng" dirty="0">
                <a:solidFill>
                  <a:srgbClr val="7030A0"/>
                </a:solidFill>
                <a:hlinkClick r:id="rId4"/>
              </a:rPr>
              <a:t>https://</a:t>
            </a:r>
            <a:r>
              <a:rPr lang="en-US" sz="1800" b="1" u="sng" dirty="0" smtClean="0">
                <a:solidFill>
                  <a:srgbClr val="7030A0"/>
                </a:solidFill>
                <a:hlinkClick r:id="rId4"/>
              </a:rPr>
              <a:t>biblio-online.ru/viewer/C2136099-09E7-46FF-861A-562802979B48/istoriya-rossii#page/1</a:t>
            </a:r>
            <a:r>
              <a:rPr lang="ru-RU" sz="1800" b="1" u="sng" dirty="0" smtClean="0">
                <a:solidFill>
                  <a:srgbClr val="7030A0"/>
                </a:solidFill>
              </a:rPr>
              <a:t> </a:t>
            </a:r>
            <a:endParaRPr lang="ru-RU" sz="1800" b="1" u="sng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ÐÐ¡Ð¢ÐÐ ÐÐ¯ Ð ÐÐ¡Ð¡ÐÐ ÐÐ°ÑÑÑÐ½Ð¾Ð² Ð. Ð. Ð£ÑÐµÐ±Ð½Ð¾Ðµ Ð¿Ð¾ÑÐ¾Ð±Ð¸Ð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76" y="1527784"/>
            <a:ext cx="3145236" cy="4528919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648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06" y="231818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i="1" dirty="0" smtClean="0"/>
              <a:t>Зуев</a:t>
            </a:r>
            <a:r>
              <a:rPr lang="ru-RU" sz="2800" b="1" i="1" dirty="0"/>
              <a:t>, М. Н. </a:t>
            </a:r>
            <a:r>
              <a:rPr lang="ru-RU" sz="2800" b="1" dirty="0"/>
              <a:t>История России</a:t>
            </a:r>
            <a:r>
              <a:rPr lang="ru-RU" sz="4000" b="1" dirty="0"/>
              <a:t> </a:t>
            </a:r>
            <a:r>
              <a:rPr lang="ru-RU" sz="1800" b="1" dirty="0"/>
              <a:t>: </a:t>
            </a:r>
            <a:r>
              <a:rPr lang="ru-RU" sz="2400" dirty="0"/>
              <a:t>учебник и практикум для прикладного </a:t>
            </a:r>
            <a:r>
              <a:rPr lang="ru-RU" sz="2400" dirty="0" err="1"/>
              <a:t>бакалавриата</a:t>
            </a:r>
            <a:r>
              <a:rPr lang="ru-RU" sz="2400" dirty="0"/>
              <a:t> / М. Н. Зуев, С. Я. </a:t>
            </a:r>
            <a:r>
              <a:rPr lang="ru-RU" sz="2400" dirty="0" err="1"/>
              <a:t>Лавренов</a:t>
            </a:r>
            <a:r>
              <a:rPr lang="ru-RU" sz="2400" dirty="0"/>
              <a:t>. — 4-е изд., </a:t>
            </a:r>
            <a:r>
              <a:rPr lang="ru-RU" sz="2400" dirty="0" err="1"/>
              <a:t>испр</a:t>
            </a:r>
            <a:r>
              <a:rPr lang="ru-RU" sz="2400" dirty="0"/>
              <a:t>. и доп. — М. : Издательство Юрайт, 2018. — 545 с.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159" y="1410955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В издании подробно описаны основные этапы становления государственности нашей страны: от возникновения Древней Руси и Московского государства к образованию Российской империи, созданию СССР и формированию Российской Федерации в современных условиях. Изложены особенности исторического пути России, ее место и роль в развитии мировых цивилизаций. Приведенные в тексте схемы и перечень хронологических событий позволят лучше усвоить учебный материал. Данное издание поможет студентам негуманитарных вузов получить необходимый объем знаний, расширив базовые представления, полученные ими в общеобразовательной школе.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Georgia" pitchFamily="18" charset="0"/>
            </a:endParaRPr>
          </a:p>
        </p:txBody>
      </p:sp>
      <p:pic>
        <p:nvPicPr>
          <p:cNvPr id="6" name="Рисунок 5" descr="ÐÐ±Ð»Ð¾Ð¶ÐºÐ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19" y="1269713"/>
            <a:ext cx="3600400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361505" y="6056703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Адрес доступа: </a:t>
            </a:r>
            <a:r>
              <a:rPr lang="en-US" sz="1800" b="1" dirty="0">
                <a:solidFill>
                  <a:srgbClr val="7030A0"/>
                </a:solidFill>
                <a:hlinkClick r:id="rId5"/>
              </a:rPr>
              <a:t>https://</a:t>
            </a:r>
            <a:r>
              <a:rPr lang="en-US" sz="1800" b="1" dirty="0" smtClean="0">
                <a:solidFill>
                  <a:srgbClr val="7030A0"/>
                </a:solidFill>
                <a:hlinkClick r:id="rId5"/>
              </a:rPr>
              <a:t>biblio-online.ru/viewer/5F086B82-E47B-4C07-B6A5-9D12ADCA7B8D/istoriya-rossii#page/1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endParaRPr lang="ru-RU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806</TotalTime>
  <Words>929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История России: учебник / Ш.М. Мунчаев, В.М. Устинов. - 7-e изд., перераб. и доп. - М.: Норма: НИЦ ИНФРА-М, 2018. - 608с.  </vt:lpstr>
      <vt:lpstr>История России. Вызовы эпохи Рюриковичей : учеб. пособие / М.В. Жеребкин. — М. : Вузовский учебник : ИНФРА-М, 2018. — 356 с.</vt:lpstr>
      <vt:lpstr> Отечественная история : учебник / И.Н. Кузнецов. — М. : ИНФРА-М, 2018. — 639 с. </vt:lpstr>
      <vt:lpstr>История России (1985—2008 годы): учеб. пособие / Г.И. Герасимов. — 2-е изд. — М. : РИОР : ИНФРА-М, 2018. — 315 с.</vt:lpstr>
      <vt:lpstr>Презентация PowerPoint</vt:lpstr>
      <vt:lpstr> Касьянов, В. В. История России : учебное пособие для бакалавриата и специалитета / В. В. Касьянов. — 2-е изд., пер. и доп. — М. : Издательство Юрайт, 2018. — 255 с.  </vt:lpstr>
      <vt:lpstr>Зуев, М. Н. История России : учебник и практикум для прикладного бакалавриата / М. Н. Зуев, С. Я. Лавренов. — 4-е изд., испр. и доп. — М. : Издательство Юрайт, 2018. — 545 с.</vt:lpstr>
      <vt:lpstr>История России XX - начала XXI века в 2 т. Т. 1. 1900-1941 : учебник для академического бакалавриата / Д. О. Чураков [и др.] ; под ред. Д. О. Чуракова. — 2-е изд., пер. и доп. — М. : Издательство Юрайт, 2018. — 424 с.</vt:lpstr>
      <vt:lpstr>Волошина, В. Ю. История России. 1917—1993 годы : учебное пособие / В. Ю. Волошина, А. Г. Быкова. — 2-е изд., пер. и доп. — М. : Издательство Юрайт, 2018. — 242 с. </vt:lpstr>
      <vt:lpstr>Новейшая история России в 2 ч. Часть 2. 1941—2015 : учебник / М. В. Ходяков [и др.] ; под ред. М. В. Ходякова. — 8-е изд., пер. и доп. — М. : Издательство Юрайт, 2018. — 300 с.</vt:lpstr>
      <vt:lpstr>История России в схемах, таблицах, терминах и тестах : учебное пособие для вузов / В. С. Прядеин ; под науч. ред. В. М. Кириллова. — М. : Издательство Юрайт, 2018. — 198 с.</vt:lpstr>
      <vt:lpstr>История России. Тесты : учебное пособие для вузов / С. В. Кущенко [и др.] ; отв. ред. С. В. Кущенко. — 2-е изд., испр. и доп. — М. : Издательство Юрайт, 2018. — 144 с. </vt:lpstr>
      <vt:lpstr>ПО ВСЕМ ВОПРОСАМ ДОСТУПА К ЭЛЕКТРОННЫМ РЕСУРСАМ НАУЧНОЙ БИБЛИОТЕКИ НГУЭУ ОБРАЩАТЬСЯ ПО АДРЕСУ  E-LIBRARY@NSUEM.RU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Галкин Никита Игоревич</cp:lastModifiedBy>
  <cp:revision>129</cp:revision>
  <dcterms:created xsi:type="dcterms:W3CDTF">2014-11-21T11:00:06Z</dcterms:created>
  <dcterms:modified xsi:type="dcterms:W3CDTF">2018-10-02T03:57:25Z</dcterms:modified>
</cp:coreProperties>
</file>