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3" r:id="rId4"/>
    <p:sldId id="260" r:id="rId5"/>
    <p:sldId id="258" r:id="rId6"/>
    <p:sldId id="261" r:id="rId7"/>
    <p:sldId id="262" r:id="rId8"/>
    <p:sldId id="257" r:id="rId9"/>
    <p:sldId id="264" r:id="rId10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30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4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7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9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8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9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7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8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2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DF4C4-5C91-4E62-9A66-540E755F8B60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7AF08-9B28-47FD-90C7-E2AB7D1CC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5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0376" y="1798605"/>
            <a:ext cx="4814253" cy="3108373"/>
          </a:xfrm>
          <a:solidFill>
            <a:schemeClr val="bg1">
              <a:alpha val="25000"/>
            </a:schemeClr>
          </a:soli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Georgia" panose="02040502050405020303" pitchFamily="18" charset="0"/>
              </a:rPr>
              <a:t>Летние поступления в читальном зале периодических изданий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61" y="1713425"/>
            <a:ext cx="2317374" cy="26682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58" y="3710602"/>
            <a:ext cx="2840236" cy="21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365127"/>
            <a:ext cx="4210050" cy="1325563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Вопросы экономики (июнь 2018,№6)</a:t>
            </a:r>
            <a:endParaRPr lang="ru-RU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участие бизнеса в социальном развитии территории: ограничения и возможности;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факторы экономического роста: эмпирический анализ индустриализации и инвестиций в технологическое обновление;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демографические тормоза экономики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58" y="364399"/>
            <a:ext cx="3874365" cy="5970399"/>
          </a:xfrm>
        </p:spPr>
      </p:pic>
    </p:spTree>
    <p:extLst>
      <p:ext uri="{BB962C8B-B14F-4D97-AF65-F5344CB8AC3E}">
        <p14:creationId xmlns:p14="http://schemas.microsoft.com/office/powerpoint/2010/main" val="9651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365127"/>
            <a:ext cx="4334582" cy="1325563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Harvard Business Review </a:t>
            </a:r>
            <a: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Россия (июнь-июль 2018)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71208" cy="4351338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пирамида ценностей 2В2-клиента;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управление политическими рисками в 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XXI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веке;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цифровые иллюзии;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волшебная сила вопросов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39" y="497941"/>
            <a:ext cx="4181792" cy="5362151"/>
          </a:xfrm>
        </p:spPr>
      </p:pic>
    </p:spTree>
    <p:extLst>
      <p:ext uri="{BB962C8B-B14F-4D97-AF65-F5344CB8AC3E}">
        <p14:creationId xmlns:p14="http://schemas.microsoft.com/office/powerpoint/2010/main" val="24668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365127"/>
            <a:ext cx="4210050" cy="1325563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Финансы и кредит (июнь 2018, том 24)</a:t>
            </a:r>
            <a:endParaRPr lang="ru-RU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анализ динамики финансовой состоятельности стран БРИКС;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методика оценки уровня развития государственного-частного партнерства в субъектах Российской Федерации;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современная трансформация российского банковского сектора;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контуры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применения технологии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блокчейн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в финансовой организации 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41" y="365127"/>
            <a:ext cx="4438107" cy="5996664"/>
          </a:xfrm>
        </p:spPr>
      </p:pic>
    </p:spTree>
    <p:extLst>
      <p:ext uri="{BB962C8B-B14F-4D97-AF65-F5344CB8AC3E}">
        <p14:creationId xmlns:p14="http://schemas.microsoft.com/office/powerpoint/2010/main" val="39971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4210050" cy="1325563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Эксперт</a:t>
            </a:r>
            <a:b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(№ 26)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пенсионная реформа;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люксембургский форум;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30" y="365127"/>
            <a:ext cx="4424818" cy="5811836"/>
          </a:xfrm>
        </p:spPr>
      </p:pic>
    </p:spTree>
    <p:extLst>
      <p:ext uri="{BB962C8B-B14F-4D97-AF65-F5344CB8AC3E}">
        <p14:creationId xmlns:p14="http://schemas.microsoft.com/office/powerpoint/2010/main" val="9385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365127"/>
            <a:ext cx="4533758" cy="1325563"/>
          </a:xfrm>
          <a:solidFill>
            <a:schemeClr val="bg1">
              <a:alpha val="25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Экономический анализ: теория и практика </a:t>
            </a:r>
            <a:br>
              <a:rPr lang="ru-R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(том 17, выпуск 6, 2018 г.)</a:t>
            </a:r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импортозависимость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как угроза инновационному развитию отечественной промышленности;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исследования рисков компаний в рамках </a:t>
            </a:r>
            <a:r>
              <a:rPr lang="ru-RU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стейкхолдерского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подхода к анализу;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анализ и оценка параметров бедности с помощью экспертных методов;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управление устойчивостью предприятия в условиях цифровой экономики.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78" y="440946"/>
            <a:ext cx="4245156" cy="5818537"/>
          </a:xfrm>
        </p:spPr>
      </p:pic>
    </p:spTree>
    <p:extLst>
      <p:ext uri="{BB962C8B-B14F-4D97-AF65-F5344CB8AC3E}">
        <p14:creationId xmlns:p14="http://schemas.microsoft.com/office/powerpoint/2010/main" val="7204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365127"/>
            <a:ext cx="4210050" cy="1325563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Директор по персоналу </a:t>
            </a:r>
            <a:br>
              <a:rPr lang="ru-RU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(№ 7, июль 2018)</a:t>
            </a:r>
            <a:endParaRPr lang="ru-RU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как грамотно вводить в должность новичков, чтобы они быстро включались в работу;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 готовимся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принять на стажировку студентов старших курсов;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84" y="548696"/>
            <a:ext cx="4396345" cy="5628267"/>
          </a:xfrm>
        </p:spPr>
      </p:pic>
    </p:spTree>
    <p:extLst>
      <p:ext uri="{BB962C8B-B14F-4D97-AF65-F5344CB8AC3E}">
        <p14:creationId xmlns:p14="http://schemas.microsoft.com/office/powerpoint/2010/main" val="36980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4334581" cy="1325563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Родина </a:t>
            </a:r>
            <a:b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(июнь 2018, №6)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solidFill>
            <a:schemeClr val="bg1">
              <a:alpha val="2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Темы номера: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портрет флигель-адъютанта Сергея Марина;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orgia" panose="02040502050405020303" pitchFamily="18" charset="0"/>
              </a:rPr>
              <a:t>был ли прототип у левши?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97" y="365127"/>
            <a:ext cx="4314934" cy="5605160"/>
          </a:xfrm>
        </p:spPr>
      </p:pic>
    </p:spTree>
    <p:extLst>
      <p:ext uri="{BB962C8B-B14F-4D97-AF65-F5344CB8AC3E}">
        <p14:creationId xmlns:p14="http://schemas.microsoft.com/office/powerpoint/2010/main" val="26224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0376" y="1407887"/>
            <a:ext cx="4814253" cy="3499092"/>
          </a:xfrm>
          <a:solidFill>
            <a:schemeClr val="bg1">
              <a:alpha val="2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Научная библиотека НГУЭУ</a:t>
            </a:r>
            <a:b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Зал периодических изданий </a:t>
            </a:r>
            <a:b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(ул. Каменская, 52, каб. 3-109, </a:t>
            </a:r>
            <a:b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тел. 243-94-06)</a:t>
            </a:r>
            <a:endParaRPr lang="ru-RU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61" y="1713425"/>
            <a:ext cx="2317374" cy="26682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58" y="3710602"/>
            <a:ext cx="2840236" cy="21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238</Words>
  <Application>Microsoft Office PowerPoint</Application>
  <PresentationFormat>Лист A4 (210x297 мм)</PresentationFormat>
  <Paragraphs>41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Летние поступления в читальном зале периодических изданий</vt:lpstr>
      <vt:lpstr>Вопросы экономики (июнь 2018,№6)</vt:lpstr>
      <vt:lpstr>Harvard Business Review Россия (июнь-июль 2018)</vt:lpstr>
      <vt:lpstr>Финансы и кредит (июнь 2018, том 24)</vt:lpstr>
      <vt:lpstr>Эксперт (№ 26)</vt:lpstr>
      <vt:lpstr>Экономический анализ: теория и практика  (том 17, выпуск 6, 2018 г.)</vt:lpstr>
      <vt:lpstr>Директор по персоналу  (№ 7, июль 2018)</vt:lpstr>
      <vt:lpstr>Родина  (июнь 2018, №6)</vt:lpstr>
      <vt:lpstr>Научная библиотека НГУЭУ Зал периодических изданий  (ул. Каменская, 52, каб. 3-109,  тел. 243-94-06)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Степанченко Алена Андреевна</dc:creator>
  <cp:lastModifiedBy>Галкин Никита Игоревич</cp:lastModifiedBy>
  <cp:revision>13</cp:revision>
  <dcterms:created xsi:type="dcterms:W3CDTF">2018-08-14T05:45:41Z</dcterms:created>
  <dcterms:modified xsi:type="dcterms:W3CDTF">2018-08-15T02:56:40Z</dcterms:modified>
</cp:coreProperties>
</file>